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61" r:id="rId5"/>
    <p:sldId id="258" r:id="rId6"/>
    <p:sldId id="257" r:id="rId7"/>
    <p:sldId id="259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7F9E-E932-4866-AF61-5F9A79A78580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3FB5-A47B-457C-967F-E5AA15388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671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7F9E-E932-4866-AF61-5F9A79A78580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3FB5-A47B-457C-967F-E5AA15388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88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7F9E-E932-4866-AF61-5F9A79A78580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3FB5-A47B-457C-967F-E5AA15388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325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7F9E-E932-4866-AF61-5F9A79A78580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3FB5-A47B-457C-967F-E5AA15388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777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7F9E-E932-4866-AF61-5F9A79A78580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3FB5-A47B-457C-967F-E5AA15388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572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7F9E-E932-4866-AF61-5F9A79A78580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3FB5-A47B-457C-967F-E5AA15388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665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7F9E-E932-4866-AF61-5F9A79A78580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3FB5-A47B-457C-967F-E5AA15388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87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7F9E-E932-4866-AF61-5F9A79A78580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3FB5-A47B-457C-967F-E5AA15388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46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7F9E-E932-4866-AF61-5F9A79A78580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3FB5-A47B-457C-967F-E5AA15388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107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7F9E-E932-4866-AF61-5F9A79A78580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3FB5-A47B-457C-967F-E5AA15388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356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7F9E-E932-4866-AF61-5F9A79A78580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3FB5-A47B-457C-967F-E5AA15388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99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E7F9E-E932-4866-AF61-5F9A79A78580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03FB5-A47B-457C-967F-E5AA15388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167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38"/>
            <a:ext cx="12192000" cy="667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39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41" y="789894"/>
            <a:ext cx="9077325" cy="3143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2846" y="322216"/>
            <a:ext cx="299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Master</a:t>
            </a:r>
            <a:r>
              <a:rPr lang="zh-CN" altLang="en-US" dirty="0" smtClean="0"/>
              <a:t>节点停止</a:t>
            </a:r>
            <a:r>
              <a:rPr lang="en-US" altLang="zh-CN" dirty="0" err="1" smtClean="0"/>
              <a:t>Keepalived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54" y="1932800"/>
            <a:ext cx="9065624" cy="40890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5097" y="1332411"/>
            <a:ext cx="276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查看地址 </a:t>
            </a:r>
            <a:r>
              <a:rPr lang="en-US" altLang="zh-CN" dirty="0" err="1" smtClean="0"/>
              <a:t>ip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addr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2288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1886" y="252548"/>
            <a:ext cx="421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 smtClean="0">
                <a:solidFill>
                  <a:srgbClr val="1C1F21"/>
                </a:solidFill>
                <a:effectLst/>
                <a:latin typeface="PingFang SC"/>
              </a:rPr>
              <a:t>Backup</a:t>
            </a:r>
            <a:r>
              <a:rPr lang="zh-CN" altLang="en-US" dirty="0"/>
              <a:t>节点</a:t>
            </a:r>
            <a:r>
              <a:rPr lang="zh-CN" altLang="en-US" dirty="0" smtClean="0"/>
              <a:t>查看地址 </a:t>
            </a:r>
            <a:r>
              <a:rPr lang="en-US" altLang="zh-CN" dirty="0" err="1" smtClean="0"/>
              <a:t>ip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addr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05" y="834195"/>
            <a:ext cx="10132907" cy="549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17" y="1052376"/>
            <a:ext cx="9401175" cy="3638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53439" y="409303"/>
            <a:ext cx="366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测试：</a:t>
            </a:r>
            <a:r>
              <a:rPr lang="en-US" altLang="zh-CN" b="1" i="0" dirty="0" smtClean="0">
                <a:solidFill>
                  <a:srgbClr val="1C1F21"/>
                </a:solidFill>
                <a:effectLst/>
                <a:latin typeface="PingFang SC"/>
              </a:rPr>
              <a:t>Backup</a:t>
            </a:r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节点成为</a:t>
            </a:r>
            <a:r>
              <a:rPr lang="en-US" altLang="zh-CN" b="1" i="0" dirty="0" smtClean="0">
                <a:solidFill>
                  <a:srgbClr val="1C1F21"/>
                </a:solidFill>
                <a:effectLst/>
                <a:latin typeface="PingFang SC"/>
              </a:rPr>
              <a:t>Master</a:t>
            </a:r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节点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39270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5" y="716281"/>
            <a:ext cx="4696369" cy="171130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2846" y="322216"/>
            <a:ext cx="299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Master</a:t>
            </a:r>
            <a:r>
              <a:rPr lang="zh-CN" altLang="en-US" dirty="0" smtClean="0"/>
              <a:t>节点重启</a:t>
            </a:r>
            <a:r>
              <a:rPr lang="en-US" altLang="zh-CN" dirty="0" err="1" smtClean="0"/>
              <a:t>Keepalived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098" y="2184905"/>
            <a:ext cx="7907383" cy="440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34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62" y="1073195"/>
            <a:ext cx="8667750" cy="34575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53440" y="409303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测试：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53439" y="409303"/>
            <a:ext cx="527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测试：原</a:t>
            </a:r>
            <a:r>
              <a:rPr lang="en-US" altLang="zh-CN" b="1" i="0" dirty="0" smtClean="0">
                <a:solidFill>
                  <a:srgbClr val="1C1F21"/>
                </a:solidFill>
                <a:effectLst/>
                <a:latin typeface="PingFang SC"/>
              </a:rPr>
              <a:t>Master</a:t>
            </a:r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节点重新成为</a:t>
            </a:r>
            <a:r>
              <a:rPr lang="en-US" altLang="zh-CN" b="1" i="0" dirty="0" smtClean="0">
                <a:solidFill>
                  <a:srgbClr val="1C1F21"/>
                </a:solidFill>
                <a:effectLst/>
                <a:latin typeface="PingFang SC"/>
              </a:rPr>
              <a:t>Master</a:t>
            </a:r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节点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2499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34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44"/>
            <a:ext cx="12192000" cy="656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33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49" y="575038"/>
            <a:ext cx="9477375" cy="60388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2746" y="318253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配置</a:t>
            </a:r>
            <a:r>
              <a:rPr lang="en-US" altLang="zh-CN" b="1" i="0" dirty="0" smtClean="0">
                <a:solidFill>
                  <a:srgbClr val="1C1F21"/>
                </a:solidFill>
                <a:effectLst/>
                <a:latin typeface="PingFang SC"/>
              </a:rPr>
              <a:t>Master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326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42" y="210175"/>
            <a:ext cx="4384087" cy="134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87" y="1576251"/>
            <a:ext cx="3904750" cy="458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07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0" y="2881326"/>
            <a:ext cx="5680847" cy="31560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28" y="2877019"/>
            <a:ext cx="4075612" cy="34754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74" y="342270"/>
            <a:ext cx="6055693" cy="255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30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68" y="633004"/>
            <a:ext cx="11258550" cy="1638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9966" y="278674"/>
            <a:ext cx="299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清</a:t>
            </a:r>
            <a:r>
              <a:rPr lang="zh-CN" altLang="en-US" dirty="0" smtClean="0"/>
              <a:t>空规则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85" y="3515542"/>
            <a:ext cx="10173652" cy="25669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3029" y="3026228"/>
            <a:ext cx="299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重启 </a:t>
            </a:r>
            <a:r>
              <a:rPr lang="en-US" altLang="zh-CN" dirty="0" err="1" smtClean="0"/>
              <a:t>keepalived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498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02" y="3666958"/>
            <a:ext cx="7573191" cy="27922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53440" y="409303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03" y="1001641"/>
            <a:ext cx="6768736" cy="247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10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3043" y="309545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配置</a:t>
            </a:r>
            <a:r>
              <a:rPr lang="en-US" altLang="zh-CN" b="1" i="0" dirty="0" smtClean="0">
                <a:solidFill>
                  <a:srgbClr val="1C1F21"/>
                </a:solidFill>
                <a:effectLst/>
                <a:latin typeface="PingFang SC"/>
              </a:rPr>
              <a:t>Backup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380450"/>
            <a:ext cx="3817522" cy="39753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182" y="95794"/>
            <a:ext cx="3979817" cy="16809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910" y="1792753"/>
            <a:ext cx="3616914" cy="20093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058" y="3810746"/>
            <a:ext cx="3378926" cy="28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8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91" y="993321"/>
            <a:ext cx="11268075" cy="1562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1886" y="478971"/>
            <a:ext cx="299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清</a:t>
            </a:r>
            <a:r>
              <a:rPr lang="zh-CN" altLang="en-US" dirty="0" smtClean="0"/>
              <a:t>空规则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83029" y="2869474"/>
            <a:ext cx="299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重启 </a:t>
            </a:r>
            <a:r>
              <a:rPr lang="en-US" altLang="zh-CN" dirty="0" err="1" smtClean="0"/>
              <a:t>keepalived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73" y="3553778"/>
            <a:ext cx="9998393" cy="24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90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55</Words>
  <Application>Microsoft Office PowerPoint</Application>
  <PresentationFormat>宽屏</PresentationFormat>
  <Paragraphs>14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PingFang SC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39</cp:revision>
  <dcterms:created xsi:type="dcterms:W3CDTF">2022-12-31T13:46:22Z</dcterms:created>
  <dcterms:modified xsi:type="dcterms:W3CDTF">2022-12-31T14:30:00Z</dcterms:modified>
</cp:coreProperties>
</file>